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67DE-C1E6-42F1-A94D-801FCD366DB7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E542-2751-4445-8D79-CDCAEC337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35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15/6/2014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Μάνδρας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Πρόγραμμα αγωγής σταδιοδρομίας </a:t>
            </a:r>
          </a:p>
          <a:p>
            <a:pPr marL="0" indent="0" algn="ctr">
              <a:buNone/>
            </a:pPr>
            <a:r>
              <a:rPr lang="el-GR" dirty="0" smtClean="0"/>
              <a:t>«Ανακαλύπτοντας το επάγγελμα του δημοσιογράφου μέσω της έκδοσης μιας σχολικής εφημερίδας»</a:t>
            </a:r>
          </a:p>
          <a:p>
            <a:pPr marL="0" indent="0" algn="ctr">
              <a:buNone/>
            </a:pPr>
            <a:r>
              <a:rPr lang="el-GR" dirty="0" smtClean="0"/>
              <a:t>(σχολικό έτος 2013-2014)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Υπεύθυνες καθηγήτριες: </a:t>
            </a:r>
          </a:p>
          <a:p>
            <a:pPr marL="0" indent="0" algn="ctr">
              <a:buNone/>
            </a:pPr>
            <a:r>
              <a:rPr lang="el-GR" dirty="0" smtClean="0"/>
              <a:t>Κερά Ελευθερία (ΠΕ02) </a:t>
            </a:r>
          </a:p>
          <a:p>
            <a:pPr marL="0" indent="0" algn="ctr">
              <a:buNone/>
            </a:pPr>
            <a:r>
              <a:rPr lang="el-GR" dirty="0" err="1" smtClean="0"/>
              <a:t>Τρυψάνη</a:t>
            </a:r>
            <a:r>
              <a:rPr lang="el-GR" dirty="0" smtClean="0"/>
              <a:t> Περιστέρα (ΠΕ02)</a:t>
            </a:r>
          </a:p>
        </p:txBody>
      </p:sp>
    </p:spTree>
    <p:extLst>
      <p:ext uri="{BB962C8B-B14F-4D97-AF65-F5344CB8AC3E}">
        <p14:creationId xmlns:p14="http://schemas.microsoft.com/office/powerpoint/2010/main" val="58368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συνεργασία και η λειτουργία της ομάδας θα μας μείνει αξέχαστη!</a:t>
            </a:r>
            <a:endParaRPr lang="el-GR" dirty="0"/>
          </a:p>
        </p:txBody>
      </p:sp>
      <p:pic>
        <p:nvPicPr>
          <p:cNvPr id="6147" name="Picture 3" descr="F:\ΕΦΗΜΕΡΙΔΑ ΦΩΤΟΓΡΑΦΙΚΟ ΥΛΙΚΟ\εφημερίδα ομάδα\εφημεριδα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Συνεχίζουμε την έκδοση της εφημερίδας μας…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όνομα παραμένει ίδιο </a:t>
            </a:r>
            <a:r>
              <a:rPr lang="el-GR" b="1" dirty="0" smtClean="0"/>
              <a:t>ΕΝ </a:t>
            </a:r>
            <a:r>
              <a:rPr lang="el-GR" sz="2400" b="1" dirty="0" smtClean="0"/>
              <a:t>ΜΑΝ</a:t>
            </a:r>
            <a:r>
              <a:rPr lang="el-GR" b="1" dirty="0" smtClean="0"/>
              <a:t>ΔΡΑΣΕΙ</a:t>
            </a:r>
          </a:p>
          <a:p>
            <a:endParaRPr lang="el-GR" b="1" dirty="0"/>
          </a:p>
          <a:p>
            <a:r>
              <a:rPr lang="el-GR" b="1" dirty="0" smtClean="0"/>
              <a:t>Αλλάζει </a:t>
            </a:r>
            <a:r>
              <a:rPr lang="el-GR" dirty="0" smtClean="0"/>
              <a:t>όμως ο τρόπος δράσης των νεαρών δημοσιογράφων….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697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ενός </a:t>
            </a:r>
            <a:r>
              <a:rPr lang="en-US" dirty="0" smtClean="0"/>
              <a:t>Wiki</a:t>
            </a:r>
            <a:endParaRPr lang="el-GR" dirty="0"/>
          </a:p>
        </p:txBody>
      </p:sp>
      <p:pic>
        <p:nvPicPr>
          <p:cNvPr id="1026" name="Picture 2" descr="F:\ΕΦΗΜΕΡΙΔΑ ΦΩΤΟΓΡΑΦΙΚΟ ΥΛΙΚΟ\εφημερίδα ομάδα\εφημεριδα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3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βοήθησε τους νέους δημοσιογράφους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Πρόκειται για μια ψηφιακή πλατφόρμα φιλικά διαμορφωμένη και ελεγχόμενη από τους χρήστες.</a:t>
            </a:r>
          </a:p>
          <a:p>
            <a:r>
              <a:rPr lang="el-GR" dirty="0" smtClean="0"/>
              <a:t>Τα παιδιά μπορούσαν να δημιουργήσουν, να σχολιάσουν τα άρθρα των συμμαθητών τους και να επικοινωνήσουν άμεσα με τις υπεύθυνες καθηγήτριες του προγράμματος.</a:t>
            </a:r>
          </a:p>
          <a:p>
            <a:r>
              <a:rPr lang="el-GR" dirty="0" smtClean="0"/>
              <a:t>Η πληροφορία διαμοιραζόταν και υπήρχε άμεση ενημέρωση της συγγραφικής ομάδας για την εξέλιξη του προγράμματος.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22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ομάδα του προγράμματος εν δράσει!</a:t>
            </a:r>
            <a:endParaRPr lang="el-GR" dirty="0"/>
          </a:p>
        </p:txBody>
      </p:sp>
      <p:pic>
        <p:nvPicPr>
          <p:cNvPr id="2050" name="Picture 2" descr="F:\ΕΦΗΜΕΡΙΔΑ ΦΩΤΟΓΡΑΦΙΚΟ ΥΛΙΚΟ\εφημερίδα ομάδα\εφημεριδα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1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Χωρισμός ομάδων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παιδιά επέλεξαν την θεματολογία με την οποία θα ήθελαν να ασχοληθούν.</a:t>
            </a:r>
          </a:p>
          <a:p>
            <a:r>
              <a:rPr lang="el-GR" dirty="0" smtClean="0"/>
              <a:t>Δημιουργήθηκε η ομάδα που θα συγκέντρωνε δοκίμια των μαθητών, η ομάδα για τα σχολικά προγράμματα και ειδικά για ευρωπαϊκό πρόγραμμα </a:t>
            </a:r>
            <a:r>
              <a:rPr lang="en-US" dirty="0" smtClean="0"/>
              <a:t>Comenius </a:t>
            </a:r>
            <a:r>
              <a:rPr lang="el-GR" dirty="0" smtClean="0"/>
              <a:t>του σχολείου μας, η ομάδα για τις καινοτόμες δράσεις τους σχολείου, για τις εκδρομές και τις εκπαιδευτικές επισκέψεις.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39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Οδηγίες και ιδέες κυριαρχούσαν σε κάθε συνάντηση!</a:t>
            </a:r>
            <a:endParaRPr lang="el-GR" dirty="0"/>
          </a:p>
        </p:txBody>
      </p:sp>
      <p:pic>
        <p:nvPicPr>
          <p:cNvPr id="3074" name="Picture 2" descr="F:\ΕΦΗΜΕΡΙΔΑ ΦΩΤΟΓΡΑΦΙΚΟ ΥΛΙΚΟ\εφημερίδα ομάδα\εφημεριδα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0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Μερικές εικόνες από την δράση μας!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 1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Μάνδρας</a:t>
            </a:r>
            <a:endParaRPr lang="el-GR" dirty="0"/>
          </a:p>
        </p:txBody>
      </p:sp>
      <p:pic>
        <p:nvPicPr>
          <p:cNvPr id="4098" name="Picture 2" descr="F:\ΕΦΗΜΕΡΙΔΑ ΦΩΤΟΓΡΑΦΙΚΟ ΥΛΙΚΟ\emak\IMG_5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Με την ΕΜΑΚ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Συνέντευξη από τα μέλη της ΕΜΑΚ Ασπροπύργου στο πλαίσιο της σχολικής ενημέρωσης για τον σεισμό και τα μέτρα που πρέπει να ληφθούν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90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ιδιαίτερη συνέντευξη</a:t>
            </a:r>
            <a:endParaRPr lang="el-GR" dirty="0"/>
          </a:p>
        </p:txBody>
      </p:sp>
      <p:pic>
        <p:nvPicPr>
          <p:cNvPr id="5122" name="Picture 2" descr="F:\ΕΦΗΜΕΡΙΔΑ ΦΩΤΟΓΡΑΦΙΚΟ ΥΛΙΚΟ\Ινδος\IMG_5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Θέση περιεχομένου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l-GR" dirty="0" smtClean="0"/>
              <a:t> από τον κ.</a:t>
            </a:r>
            <a:r>
              <a:rPr lang="en-US" dirty="0" smtClean="0"/>
              <a:t>Rakesh </a:t>
            </a:r>
            <a:r>
              <a:rPr lang="en-US" dirty="0" err="1" smtClean="0"/>
              <a:t>Bhanot</a:t>
            </a:r>
            <a:r>
              <a:rPr lang="el-GR" dirty="0" smtClean="0"/>
              <a:t>, σύμβουλο καθηγητών σε διεθνές επίπεδο που έκανε δύο υποδειγματικές διδασκαλίες στο πλαίσιο του μαθήματος των αγγλικών.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390141"/>
      </p:ext>
    </p:extLst>
  </p:cSld>
  <p:clrMapOvr>
    <a:masterClrMapping/>
  </p:clrMapOvr>
</p:sld>
</file>

<file path=ppt/theme/theme1.xml><?xml version="1.0" encoding="utf-8"?>
<a:theme xmlns:a="http://schemas.openxmlformats.org/drawingml/2006/main" name="Δελφοι ξενάγηση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Δελφοι ξενάγηση 2</Template>
  <TotalTime>26</TotalTime>
  <Words>268</Words>
  <Application>Microsoft Office PowerPoint</Application>
  <PresentationFormat>Προβολή στην οθόνη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Δελφοι ξενάγηση 2</vt:lpstr>
      <vt:lpstr>1ο Γυμνάσιο Μάνδρας</vt:lpstr>
      <vt:lpstr>Συνεχίζουμε την έκδοση της εφημερίδας μας…</vt:lpstr>
      <vt:lpstr>Δημιουργία ενός Wiki</vt:lpstr>
      <vt:lpstr>Πώς βοήθησε τους νέους δημοσιογράφους</vt:lpstr>
      <vt:lpstr>Η ομάδα του προγράμματος εν δράσει!</vt:lpstr>
      <vt:lpstr>Χωρισμός ομάδων </vt:lpstr>
      <vt:lpstr>Οδηγίες και ιδέες κυριαρχούσαν σε κάθε συνάντηση!</vt:lpstr>
      <vt:lpstr>Μερικές εικόνες από την δράση μας!</vt:lpstr>
      <vt:lpstr>Μια ιδιαίτερη συνέντευξη</vt:lpstr>
      <vt:lpstr>Η συνεργασία και η λειτουργία της ομάδας θα μας μείνει αξέχαστη!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Γυμνάσιο Μάνδρας</dc:title>
  <dc:creator>Κωνσταντίνος</dc:creator>
  <cp:lastModifiedBy>Κωνσταντίνος</cp:lastModifiedBy>
  <cp:revision>5</cp:revision>
  <dcterms:modified xsi:type="dcterms:W3CDTF">2014-06-15T14:04:19Z</dcterms:modified>
</cp:coreProperties>
</file>